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1" r:id="rId3"/>
    <p:sldId id="258" r:id="rId4"/>
    <p:sldId id="257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3F67CD4-0C08-4EA5-8E43-6A6B693DE1D0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E382FF0-84B3-4789-9DDC-47509D14972A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CD4-0C08-4EA5-8E43-6A6B693DE1D0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2FF0-84B3-4789-9DDC-47509D1497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CD4-0C08-4EA5-8E43-6A6B693DE1D0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2FF0-84B3-4789-9DDC-47509D1497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CD4-0C08-4EA5-8E43-6A6B693DE1D0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2FF0-84B3-4789-9DDC-47509D1497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CD4-0C08-4EA5-8E43-6A6B693DE1D0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2FF0-84B3-4789-9DDC-47509D1497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CD4-0C08-4EA5-8E43-6A6B693DE1D0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2FF0-84B3-4789-9DDC-47509D1497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CD4-0C08-4EA5-8E43-6A6B693DE1D0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2FF0-84B3-4789-9DDC-47509D1497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CD4-0C08-4EA5-8E43-6A6B693DE1D0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2FF0-84B3-4789-9DDC-47509D1497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CD4-0C08-4EA5-8E43-6A6B693DE1D0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2FF0-84B3-4789-9DDC-47509D1497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CD4-0C08-4EA5-8E43-6A6B693DE1D0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2FF0-84B3-4789-9DDC-47509D14972A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CD4-0C08-4EA5-8E43-6A6B693DE1D0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2FF0-84B3-4789-9DDC-47509D1497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3F67CD4-0C08-4EA5-8E43-6A6B693DE1D0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E382FF0-84B3-4789-9DDC-47509D1497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06273" y="1108364"/>
            <a:ext cx="8839200" cy="2909455"/>
          </a:xfrm>
        </p:spPr>
        <p:txBody>
          <a:bodyPr/>
          <a:lstStyle/>
          <a:p>
            <a:r>
              <a:rPr lang="ru-RU" alt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 бюджетное  общеобразовательное учреждение </a:t>
            </a:r>
            <a:r>
              <a:rPr lang="ru-RU" alt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«ВЕРХОСОСЕНСКАЯ ОСНОВНАЯ общеобразовательная </a:t>
            </a:r>
            <a:r>
              <a:rPr lang="ru-RU" alt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br>
              <a:rPr lang="ru-RU" alt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ШКОЛЬНАЯ СТОЛОВАЯ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8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171" y="408372"/>
            <a:ext cx="11014229" cy="1780645"/>
          </a:xfrm>
        </p:spPr>
        <p:txBody>
          <a:bodyPr>
            <a:normAutofit fontScale="90000"/>
          </a:bodyPr>
          <a:lstStyle/>
          <a:p>
            <a:r>
              <a:rPr lang="ru-RU" altLang="ru-RU" sz="31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31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 учебном  </a:t>
            </a:r>
            <a:r>
              <a:rPr lang="ru-RU" altLang="ru-RU" sz="31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altLang="ru-RU" sz="31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обучающихся</a:t>
            </a:r>
            <a:r>
              <a:rPr lang="ru-RU" altLang="ru-RU" sz="31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Охват учащихся питанием в столовой:</a:t>
            </a:r>
            <a:br>
              <a:rPr lang="ru-RU" altLang="ru-RU" sz="31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1-4 классы – 100%</a:t>
            </a:r>
            <a:br>
              <a:rPr lang="ru-RU" altLang="ru-RU" sz="3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5-9 </a:t>
            </a:r>
            <a:r>
              <a:rPr lang="ru-RU" altLang="ru-RU" sz="3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классы – </a:t>
            </a:r>
            <a:r>
              <a:rPr lang="ru-RU" alt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r>
              <a:rPr lang="ru-RU" altLang="ru-RU" sz="4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сергей\Downloads\IMG_20230519_103621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456" y="2078182"/>
            <a:ext cx="3809999" cy="4047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сергей\Downloads\IMG_20230519_1037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05" y="2978727"/>
            <a:ext cx="4712277" cy="318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20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Возле стенда ты постой</a:t>
            </a:r>
            <a:br>
              <a:rPr lang="ru-RU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усвой урок простой:</a:t>
            </a:r>
            <a:br>
              <a:rPr lang="ru-RU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Если правильно питаться,</a:t>
            </a:r>
            <a:br>
              <a:rPr lang="ru-RU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будешь жить и развиваться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932" y="1891145"/>
            <a:ext cx="3280172" cy="4373563"/>
          </a:xfrm>
        </p:spPr>
      </p:pic>
    </p:spTree>
    <p:extLst>
      <p:ext uri="{BB962C8B-B14F-4D97-AF65-F5344CB8AC3E}">
        <p14:creationId xmlns:p14="http://schemas.microsoft.com/office/powerpoint/2010/main" val="14054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МЕНЮ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327" y="2324100"/>
            <a:ext cx="3906981" cy="3952009"/>
          </a:xfrm>
        </p:spPr>
      </p:pic>
      <p:pic>
        <p:nvPicPr>
          <p:cNvPr id="3074" name="Picture 2" descr="C:\Users\сергей\Downloads\IMG_20230519_0945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455" y="2286000"/>
            <a:ext cx="3782291" cy="393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9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1320" y="609600"/>
            <a:ext cx="9366325" cy="1094509"/>
          </a:xfrm>
        </p:spPr>
        <p:txBody>
          <a:bodyPr/>
          <a:lstStyle/>
          <a:p>
            <a:pPr algn="ctr"/>
            <a:r>
              <a:rPr lang="ru-RU" b="1" dirty="0" smtClean="0"/>
              <a:t>ЗАВТРАК</a:t>
            </a:r>
            <a:endParaRPr lang="ru-RU" b="1" dirty="0"/>
          </a:p>
        </p:txBody>
      </p:sp>
      <p:pic>
        <p:nvPicPr>
          <p:cNvPr id="2050" name="Picture 2" descr="C:\Users\сергей\Downloads\IMG_20230519_0933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090" y="1884217"/>
            <a:ext cx="5181601" cy="3754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574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1320" y="983674"/>
            <a:ext cx="9366325" cy="1066800"/>
          </a:xfrm>
        </p:spPr>
        <p:txBody>
          <a:bodyPr/>
          <a:lstStyle/>
          <a:p>
            <a:pPr algn="ctr"/>
            <a:r>
              <a:rPr lang="ru-RU" b="1" dirty="0" smtClean="0"/>
              <a:t>ОБЕД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52" y="2324100"/>
            <a:ext cx="4677833" cy="3508375"/>
          </a:xfrm>
        </p:spPr>
      </p:pic>
    </p:spTree>
    <p:extLst>
      <p:ext uri="{BB962C8B-B14F-4D97-AF65-F5344CB8AC3E}">
        <p14:creationId xmlns:p14="http://schemas.microsoft.com/office/powerpoint/2010/main" val="191976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ru-RU" altLang="ru-RU" sz="5400" b="1" dirty="0">
                <a:solidFill>
                  <a:srgbClr val="C00000"/>
                </a:solidFill>
                <a:latin typeface="Trebuchet MS"/>
                <a:ea typeface="+mj-ea"/>
                <a:cs typeface="+mj-cs"/>
              </a:rPr>
              <a:t>Приятного аппетита!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87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71</TotalTime>
  <Words>28</Words>
  <Application>Microsoft Office PowerPoint</Application>
  <PresentationFormat>Произвольный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Муниципальное  бюджетное  общеобразовательное учреждение «ВЕРХОСОСЕНСКАЯ ОСНОВНАЯ общеобразовательная школа </vt:lpstr>
      <vt:lpstr>В 2022-2023 учебном  году – 27 обучающихся Охват учащихся питанием в столовой: 1-4 классы – 100% 5-9 классы – 100% </vt:lpstr>
      <vt:lpstr>Возле стенда ты постой И усвой урок простой: Если правильно питаться, будешь жить и развиваться</vt:lpstr>
      <vt:lpstr>МЕНЮ</vt:lpstr>
      <vt:lpstr>ЗАВТРАК</vt:lpstr>
      <vt:lpstr>ОБЕД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Саша</dc:creator>
  <cp:lastModifiedBy>сергей</cp:lastModifiedBy>
  <cp:revision>19</cp:revision>
  <dcterms:created xsi:type="dcterms:W3CDTF">2023-05-18T21:48:25Z</dcterms:created>
  <dcterms:modified xsi:type="dcterms:W3CDTF">2023-05-19T08:42:46Z</dcterms:modified>
</cp:coreProperties>
</file>